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7"/>
    <p:restoredTop sz="94712"/>
  </p:normalViewPr>
  <p:slideViewPr>
    <p:cSldViewPr snapToGrid="0">
      <p:cViewPr>
        <p:scale>
          <a:sx n="102" d="100"/>
          <a:sy n="102" d="100"/>
        </p:scale>
        <p:origin x="1760" y="15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zMGcN5s0tI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5934e911c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5934e911c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5934e911cc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5934e911cc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5934e911cc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5934e911cc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5934e911cc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5934e911cc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5934e911cc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5934e911cc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5934e911cc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5934e911cc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https://www.youtube.com/watch?v=nTNLaZPLWXU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5934e911c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5934e911c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https://www.blendspace.com/lessons/JGEwxo7Ushm6Qw/kinder-jeff-koons-balloon-dogs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6f03ce3e1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6f03ce3e1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Swan, monkey, rabbit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https://www.youtube.com/watch?v=izMGcN5s0tI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200"/>
              <a:buFont typeface="Open Sans"/>
              <a:buChar char="●"/>
            </a:pPr>
            <a:r>
              <a:rPr lang="en" sz="1200">
                <a:solidFill>
                  <a:srgbClr val="444444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Jeff Koons was born in Pennsylvania in 1955. His father was a furniture maker and his mother was a seamstress.</a:t>
            </a:r>
            <a:endParaRPr sz="1200">
              <a:solidFill>
                <a:srgbClr val="444444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6f03ce3e1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6f03ce3e1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5934e911cc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5934e911cc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5934e911cc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5934e911cc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5934e911c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5934e911cc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5934e911cc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5934e911cc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5699350" y="0"/>
            <a:ext cx="3444600" cy="51435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103076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6889325" y="2794875"/>
            <a:ext cx="2137200" cy="18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>
                <a:solidFill>
                  <a:srgbClr val="D3A4F2"/>
                </a:solidFill>
                <a:latin typeface="Open Sans"/>
                <a:ea typeface="Open Sans"/>
                <a:cs typeface="Open Sans"/>
                <a:sym typeface="Open Sans"/>
              </a:rPr>
              <a:t>Pop Art</a:t>
            </a:r>
            <a:endParaRPr sz="5400" b="1">
              <a:solidFill>
                <a:srgbClr val="D3A4F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1453" y="0"/>
            <a:ext cx="71030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2"/>
          <p:cNvSpPr/>
          <p:nvPr/>
        </p:nvSpPr>
        <p:spPr>
          <a:xfrm>
            <a:off x="587100" y="1949275"/>
            <a:ext cx="322800" cy="1893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2"/>
          <p:cNvSpPr/>
          <p:nvPr/>
        </p:nvSpPr>
        <p:spPr>
          <a:xfrm>
            <a:off x="1020450" y="1949275"/>
            <a:ext cx="322800" cy="18933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2"/>
          <p:cNvSpPr/>
          <p:nvPr/>
        </p:nvSpPr>
        <p:spPr>
          <a:xfrm>
            <a:off x="1023313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2"/>
          <p:cNvSpPr/>
          <p:nvPr/>
        </p:nvSpPr>
        <p:spPr>
          <a:xfrm>
            <a:off x="587100" y="1552975"/>
            <a:ext cx="322800" cy="396300"/>
          </a:xfrm>
          <a:prstGeom prst="triangle">
            <a:avLst>
              <a:gd name="adj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2"/>
          <p:cNvSpPr/>
          <p:nvPr/>
        </p:nvSpPr>
        <p:spPr>
          <a:xfrm>
            <a:off x="1477650" y="1949275"/>
            <a:ext cx="322800" cy="18933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2"/>
          <p:cNvSpPr/>
          <p:nvPr/>
        </p:nvSpPr>
        <p:spPr>
          <a:xfrm>
            <a:off x="1477675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0B539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2"/>
          <p:cNvSpPr/>
          <p:nvPr/>
        </p:nvSpPr>
        <p:spPr>
          <a:xfrm>
            <a:off x="870150" y="1462650"/>
            <a:ext cx="623400" cy="2540700"/>
          </a:xfrm>
          <a:prstGeom prst="ellipse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53" y="0"/>
            <a:ext cx="71030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3"/>
          <p:cNvSpPr/>
          <p:nvPr/>
        </p:nvSpPr>
        <p:spPr>
          <a:xfrm>
            <a:off x="587100" y="1949275"/>
            <a:ext cx="322800" cy="1893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3"/>
          <p:cNvSpPr/>
          <p:nvPr/>
        </p:nvSpPr>
        <p:spPr>
          <a:xfrm>
            <a:off x="1020450" y="1949275"/>
            <a:ext cx="322800" cy="18933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23"/>
          <p:cNvSpPr/>
          <p:nvPr/>
        </p:nvSpPr>
        <p:spPr>
          <a:xfrm>
            <a:off x="1023313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23"/>
          <p:cNvSpPr/>
          <p:nvPr/>
        </p:nvSpPr>
        <p:spPr>
          <a:xfrm>
            <a:off x="587100" y="1552975"/>
            <a:ext cx="322800" cy="396300"/>
          </a:xfrm>
          <a:prstGeom prst="triangle">
            <a:avLst>
              <a:gd name="adj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3"/>
          <p:cNvSpPr/>
          <p:nvPr/>
        </p:nvSpPr>
        <p:spPr>
          <a:xfrm>
            <a:off x="1477650" y="1949275"/>
            <a:ext cx="322800" cy="18933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3"/>
          <p:cNvSpPr/>
          <p:nvPr/>
        </p:nvSpPr>
        <p:spPr>
          <a:xfrm>
            <a:off x="1477675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0B539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23"/>
          <p:cNvSpPr/>
          <p:nvPr/>
        </p:nvSpPr>
        <p:spPr>
          <a:xfrm>
            <a:off x="1327350" y="1462650"/>
            <a:ext cx="623400" cy="2540700"/>
          </a:xfrm>
          <a:prstGeom prst="ellipse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453" y="0"/>
            <a:ext cx="710309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4"/>
          <p:cNvSpPr/>
          <p:nvPr/>
        </p:nvSpPr>
        <p:spPr>
          <a:xfrm>
            <a:off x="358500" y="2025475"/>
            <a:ext cx="322800" cy="18933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24"/>
          <p:cNvSpPr/>
          <p:nvPr/>
        </p:nvSpPr>
        <p:spPr>
          <a:xfrm>
            <a:off x="791850" y="2025475"/>
            <a:ext cx="322800" cy="1893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24"/>
          <p:cNvSpPr/>
          <p:nvPr/>
        </p:nvSpPr>
        <p:spPr>
          <a:xfrm>
            <a:off x="803775" y="16585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4"/>
          <p:cNvSpPr/>
          <p:nvPr/>
        </p:nvSpPr>
        <p:spPr>
          <a:xfrm>
            <a:off x="358500" y="1629175"/>
            <a:ext cx="322800" cy="396300"/>
          </a:xfrm>
          <a:prstGeom prst="triangle">
            <a:avLst>
              <a:gd name="adj" fmla="val 50000"/>
            </a:avLst>
          </a:prstGeom>
          <a:solidFill>
            <a:srgbClr val="6FA8DC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4"/>
          <p:cNvSpPr/>
          <p:nvPr/>
        </p:nvSpPr>
        <p:spPr>
          <a:xfrm>
            <a:off x="1249050" y="2025475"/>
            <a:ext cx="322800" cy="18933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24"/>
          <p:cNvSpPr/>
          <p:nvPr/>
        </p:nvSpPr>
        <p:spPr>
          <a:xfrm>
            <a:off x="1249075" y="16585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0B539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4"/>
          <p:cNvSpPr/>
          <p:nvPr/>
        </p:nvSpPr>
        <p:spPr>
          <a:xfrm>
            <a:off x="8088025" y="2025475"/>
            <a:ext cx="322800" cy="18933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4"/>
          <p:cNvSpPr/>
          <p:nvPr/>
        </p:nvSpPr>
        <p:spPr>
          <a:xfrm>
            <a:off x="8088050" y="16585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24"/>
          <p:cNvSpPr/>
          <p:nvPr/>
        </p:nvSpPr>
        <p:spPr>
          <a:xfrm>
            <a:off x="7937750" y="1550850"/>
            <a:ext cx="623400" cy="2540700"/>
          </a:xfrm>
          <a:prstGeom prst="ellipse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Reward Image</a:t>
            </a:r>
            <a:endParaRPr/>
          </a:p>
        </p:txBody>
      </p:sp>
      <p:sp>
        <p:nvSpPr>
          <p:cNvPr id="174" name="Google Shape;174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72500" cy="48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2250" y="990700"/>
            <a:ext cx="3533250" cy="280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 b="18560"/>
          <a:stretch/>
        </p:blipFill>
        <p:spPr>
          <a:xfrm>
            <a:off x="326450" y="990700"/>
            <a:ext cx="2579165" cy="280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9125" y="990700"/>
            <a:ext cx="2157900" cy="28041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2411250" y="3996850"/>
            <a:ext cx="46032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 i="1" dirty="0">
                <a:latin typeface="Open Sans"/>
                <a:ea typeface="Open Sans"/>
                <a:cs typeface="Open Sans"/>
                <a:sym typeface="Open Sans"/>
              </a:rPr>
              <a:t>Balloon Dog</a:t>
            </a:r>
            <a:endParaRPr sz="3300" b="1" i="1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289675" y="305325"/>
            <a:ext cx="8476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latin typeface="Open Sans"/>
                <a:ea typeface="Open Sans"/>
                <a:cs typeface="Open Sans"/>
                <a:sym typeface="Open Sans"/>
              </a:rPr>
              <a:t>What could be the name of this art?</a:t>
            </a:r>
            <a:endParaRPr sz="2300" b="1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3225" y="152400"/>
            <a:ext cx="725805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5945" y="0"/>
            <a:ext cx="733806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/>
          <p:nvPr/>
        </p:nvSpPr>
        <p:spPr>
          <a:xfrm>
            <a:off x="0" y="446225"/>
            <a:ext cx="1730100" cy="44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i="1">
                <a:latin typeface="Open Sans"/>
                <a:ea typeface="Open Sans"/>
                <a:cs typeface="Open Sans"/>
                <a:sym typeface="Open Sans"/>
              </a:rPr>
              <a:t>Balloon</a:t>
            </a:r>
            <a:endParaRPr sz="2800" b="1" i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i="1">
                <a:latin typeface="Open Sans"/>
                <a:ea typeface="Open Sans"/>
                <a:cs typeface="Open Sans"/>
                <a:sym typeface="Open Sans"/>
              </a:rPr>
              <a:t>Dog</a:t>
            </a:r>
            <a:endParaRPr sz="2800" b="1" i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Open Sans"/>
                <a:ea typeface="Open Sans"/>
                <a:cs typeface="Open Sans"/>
                <a:sym typeface="Open Sans"/>
              </a:rPr>
              <a:t>Artist: Jeff</a:t>
            </a:r>
            <a:endParaRPr sz="28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Open Sans"/>
                <a:ea typeface="Open Sans"/>
                <a:cs typeface="Open Sans"/>
                <a:sym typeface="Open Sans"/>
              </a:rPr>
              <a:t>Koons</a:t>
            </a:r>
            <a:endParaRPr sz="28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2002875" y="857200"/>
            <a:ext cx="12738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I made a balloon dog exactly like this one below for my son’s 3rd birthday party.</a:t>
            </a:r>
            <a:endParaRPr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5525" y="310725"/>
            <a:ext cx="57150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/>
          <p:nvPr/>
        </p:nvSpPr>
        <p:spPr>
          <a:xfrm>
            <a:off x="1555150" y="4229550"/>
            <a:ext cx="5767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33333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On November 12, 2013, Koons’s Balloon Dog (Orange) sold at Christie’s Post- War and Contemporary Art Evening Sale in New York for $58.4 million, making the sculpture the most expensive by a living artist.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subTitle" idx="1"/>
          </p:nvPr>
        </p:nvSpPr>
        <p:spPr>
          <a:xfrm>
            <a:off x="2106875" y="3409950"/>
            <a:ext cx="4761600" cy="14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9900FF"/>
                </a:solidFill>
              </a:rPr>
              <a:t>Art made like</a:t>
            </a:r>
            <a:endParaRPr sz="4000">
              <a:solidFill>
                <a:srgbClr val="9900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9900FF"/>
                </a:solidFill>
              </a:rPr>
              <a:t>common objects</a:t>
            </a:r>
            <a:endParaRPr sz="4000">
              <a:solidFill>
                <a:srgbClr val="9900FF"/>
              </a:solidFill>
            </a:endParaRPr>
          </a:p>
        </p:txBody>
      </p:sp>
      <p:sp>
        <p:nvSpPr>
          <p:cNvPr id="89" name="Google Shape;89;p18"/>
          <p:cNvSpPr/>
          <p:nvPr/>
        </p:nvSpPr>
        <p:spPr>
          <a:xfrm>
            <a:off x="-50" y="0"/>
            <a:ext cx="9144000" cy="309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/>
          <p:nvPr/>
        </p:nvSpPr>
        <p:spPr>
          <a:xfrm>
            <a:off x="716200" y="1597075"/>
            <a:ext cx="77115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>
                <a:solidFill>
                  <a:srgbClr val="D3A4F2"/>
                </a:solidFill>
                <a:latin typeface="Open Sans"/>
                <a:ea typeface="Open Sans"/>
                <a:cs typeface="Open Sans"/>
                <a:sym typeface="Open Sans"/>
              </a:rPr>
              <a:t>What is Pop Art?</a:t>
            </a:r>
            <a:endParaRPr sz="5400" b="1">
              <a:solidFill>
                <a:srgbClr val="D3A4F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0800" y="3092400"/>
            <a:ext cx="2063148" cy="205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3092395"/>
            <a:ext cx="2051100" cy="205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/>
          <p:nvPr/>
        </p:nvSpPr>
        <p:spPr>
          <a:xfrm>
            <a:off x="1479625" y="1323025"/>
            <a:ext cx="1926000" cy="1926000"/>
          </a:xfrm>
          <a:prstGeom prst="ellipse">
            <a:avLst/>
          </a:prstGeom>
          <a:solidFill>
            <a:srgbClr val="4FD4CF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9"/>
          <p:cNvSpPr/>
          <p:nvPr/>
        </p:nvSpPr>
        <p:spPr>
          <a:xfrm>
            <a:off x="4822500" y="1644100"/>
            <a:ext cx="2935800" cy="1471800"/>
          </a:xfrm>
          <a:prstGeom prst="ellipse">
            <a:avLst/>
          </a:prstGeom>
          <a:solidFill>
            <a:srgbClr val="4FD4CF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9"/>
          <p:cNvSpPr txBox="1"/>
          <p:nvPr/>
        </p:nvSpPr>
        <p:spPr>
          <a:xfrm>
            <a:off x="990450" y="3472325"/>
            <a:ext cx="28104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Open Sans"/>
                <a:ea typeface="Open Sans"/>
                <a:cs typeface="Open Sans"/>
                <a:sym typeface="Open Sans"/>
              </a:rPr>
              <a:t>Dot</a:t>
            </a:r>
            <a:endParaRPr sz="33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latin typeface="Open Sans"/>
                <a:ea typeface="Open Sans"/>
                <a:cs typeface="Open Sans"/>
                <a:sym typeface="Open Sans"/>
              </a:rPr>
              <a:t>A circle filled in</a:t>
            </a:r>
            <a:endParaRPr sz="23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9"/>
          <p:cNvSpPr txBox="1"/>
          <p:nvPr/>
        </p:nvSpPr>
        <p:spPr>
          <a:xfrm>
            <a:off x="4843400" y="3472325"/>
            <a:ext cx="28104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Open Sans"/>
                <a:ea typeface="Open Sans"/>
                <a:cs typeface="Open Sans"/>
                <a:sym typeface="Open Sans"/>
              </a:rPr>
              <a:t>Oval Dot</a:t>
            </a:r>
            <a:endParaRPr sz="3300" b="1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latin typeface="Open Sans"/>
                <a:ea typeface="Open Sans"/>
                <a:cs typeface="Open Sans"/>
                <a:sym typeface="Open Sans"/>
              </a:rPr>
              <a:t>An oval filled in</a:t>
            </a:r>
            <a:endParaRPr sz="2300" b="1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01" name="Google Shape;101;p19"/>
          <p:cNvCxnSpPr/>
          <p:nvPr/>
        </p:nvCxnSpPr>
        <p:spPr>
          <a:xfrm>
            <a:off x="3632550" y="2278175"/>
            <a:ext cx="1049100" cy="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2" name="Google Shape;102;p19"/>
          <p:cNvCxnSpPr/>
          <p:nvPr/>
        </p:nvCxnSpPr>
        <p:spPr>
          <a:xfrm>
            <a:off x="2479625" y="297500"/>
            <a:ext cx="0" cy="8613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3" name="Google Shape;103;p19"/>
          <p:cNvCxnSpPr/>
          <p:nvPr/>
        </p:nvCxnSpPr>
        <p:spPr>
          <a:xfrm rot="10800000">
            <a:off x="2479625" y="3393700"/>
            <a:ext cx="0" cy="1045200"/>
          </a:xfrm>
          <a:prstGeom prst="straightConnector1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4" name="Google Shape;104;p19"/>
          <p:cNvSpPr txBox="1"/>
          <p:nvPr/>
        </p:nvSpPr>
        <p:spPr>
          <a:xfrm>
            <a:off x="1407600" y="297500"/>
            <a:ext cx="6328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Open Sans"/>
                <a:ea typeface="Open Sans"/>
                <a:cs typeface="Open Sans"/>
                <a:sym typeface="Open Sans"/>
              </a:rPr>
              <a:t>What shape do you see?</a:t>
            </a:r>
            <a:endParaRPr sz="2300" b="1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6913" y="152400"/>
            <a:ext cx="6682168" cy="483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918763">
            <a:off x="6291700" y="1970150"/>
            <a:ext cx="3399025" cy="3399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0"/>
          <p:cNvSpPr/>
          <p:nvPr/>
        </p:nvSpPr>
        <p:spPr>
          <a:xfrm>
            <a:off x="587100" y="1949275"/>
            <a:ext cx="322800" cy="1893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20"/>
          <p:cNvSpPr/>
          <p:nvPr/>
        </p:nvSpPr>
        <p:spPr>
          <a:xfrm>
            <a:off x="1020450" y="1949275"/>
            <a:ext cx="322800" cy="18933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20"/>
          <p:cNvSpPr/>
          <p:nvPr/>
        </p:nvSpPr>
        <p:spPr>
          <a:xfrm>
            <a:off x="1023313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0"/>
          <p:cNvSpPr/>
          <p:nvPr/>
        </p:nvSpPr>
        <p:spPr>
          <a:xfrm>
            <a:off x="587100" y="1552975"/>
            <a:ext cx="322800" cy="396300"/>
          </a:xfrm>
          <a:prstGeom prst="triangle">
            <a:avLst>
              <a:gd name="adj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20"/>
          <p:cNvSpPr/>
          <p:nvPr/>
        </p:nvSpPr>
        <p:spPr>
          <a:xfrm>
            <a:off x="1477650" y="1949275"/>
            <a:ext cx="322800" cy="18933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0"/>
          <p:cNvSpPr/>
          <p:nvPr/>
        </p:nvSpPr>
        <p:spPr>
          <a:xfrm>
            <a:off x="1477675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0B539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4250" y="-204000"/>
            <a:ext cx="6913925" cy="534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918763">
            <a:off x="3540650" y="-955925"/>
            <a:ext cx="3399025" cy="3399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1"/>
          <p:cNvSpPr/>
          <p:nvPr/>
        </p:nvSpPr>
        <p:spPr>
          <a:xfrm>
            <a:off x="587100" y="1949275"/>
            <a:ext cx="322800" cy="1893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21"/>
          <p:cNvSpPr/>
          <p:nvPr/>
        </p:nvSpPr>
        <p:spPr>
          <a:xfrm>
            <a:off x="1020450" y="1949275"/>
            <a:ext cx="322800" cy="18933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1"/>
          <p:cNvSpPr/>
          <p:nvPr/>
        </p:nvSpPr>
        <p:spPr>
          <a:xfrm>
            <a:off x="1023313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1"/>
          <p:cNvSpPr/>
          <p:nvPr/>
        </p:nvSpPr>
        <p:spPr>
          <a:xfrm>
            <a:off x="587100" y="1552975"/>
            <a:ext cx="322800" cy="396300"/>
          </a:xfrm>
          <a:prstGeom prst="triangle">
            <a:avLst>
              <a:gd name="adj" fmla="val 50000"/>
            </a:avLst>
          </a:pr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1"/>
          <p:cNvSpPr/>
          <p:nvPr/>
        </p:nvSpPr>
        <p:spPr>
          <a:xfrm>
            <a:off x="1477650" y="1949275"/>
            <a:ext cx="322800" cy="18933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1"/>
          <p:cNvSpPr/>
          <p:nvPr/>
        </p:nvSpPr>
        <p:spPr>
          <a:xfrm>
            <a:off x="1477675" y="1582350"/>
            <a:ext cx="322800" cy="396300"/>
          </a:xfrm>
          <a:prstGeom prst="triangle">
            <a:avLst>
              <a:gd name="adj" fmla="val 50000"/>
            </a:avLst>
          </a:prstGeom>
          <a:solidFill>
            <a:srgbClr val="0B539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1"/>
          <p:cNvSpPr/>
          <p:nvPr/>
        </p:nvSpPr>
        <p:spPr>
          <a:xfrm>
            <a:off x="436800" y="1462650"/>
            <a:ext cx="623400" cy="2540700"/>
          </a:xfrm>
          <a:prstGeom prst="ellipse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F4E84E-7BDF-DA83-6AC3-612936BEA72E}"/>
              </a:ext>
            </a:extLst>
          </p:cNvPr>
          <p:cNvSpPr/>
          <p:nvPr/>
        </p:nvSpPr>
        <p:spPr>
          <a:xfrm>
            <a:off x="4364437" y="4959077"/>
            <a:ext cx="43195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Microsoft Macintosh PowerPoint</Application>
  <PresentationFormat>On-screen Show (16:9)</PresentationFormat>
  <Paragraphs>29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Open Sans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Reward Image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michelledunlap@gmail.com</cp:lastModifiedBy>
  <cp:revision>1</cp:revision>
  <dcterms:modified xsi:type="dcterms:W3CDTF">2023-08-27T02:28:49Z</dcterms:modified>
</cp:coreProperties>
</file>