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5"/>
  </p:notesMasterIdLst>
  <p:sldIdLst>
    <p:sldId id="271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55"/>
    <p:restoredTop sz="94694"/>
  </p:normalViewPr>
  <p:slideViewPr>
    <p:cSldViewPr snapToGrid="0">
      <p:cViewPr varScale="1">
        <p:scale>
          <a:sx n="161" d="100"/>
          <a:sy n="161" d="100"/>
        </p:scale>
        <p:origin x="39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D6i9l2GNiE&amp;t=37s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NNGMT7vtZk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1794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5833d8d17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5833d8d17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How would Tony move his body to make these shapes? Can you move your arms in squiggly motions?</a:t>
            </a:r>
            <a:endParaRPr lang="en-US" b="0" dirty="0">
              <a:effectLst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5833d8d17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25833d8d17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How would Tony make these marks? 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Squatting and jumping high with straight arms down or wiggling his arms down.</a:t>
            </a:r>
            <a:endParaRPr lang="en-US" b="0" dirty="0">
              <a:effectLst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25833d8d17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25833d8d17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We will go outside. You must stay on the sidewalk to be safe. 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We will draw on our paper, not on the sidewalk or building.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Choose two unwrapped crayons.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There will be a bag of crayons you can switch your colors as many times as you want.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You may kneel or lie down on your paper. 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When it’s time to clean up, your crayons will go back in the bag.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We will help you roll your paper and put a rubber band on it.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We won’t use the paper to hit anyone, put it on our eye like a telescope, or yell through it.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You will do one drawing on one side of the paper. You can make another drawing on the other side when you get home.</a:t>
            </a:r>
            <a:endParaRPr lang="en-US" b="0" dirty="0">
              <a:effectLst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5cbfd88bc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25cbfd88bc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25833d8d17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25833d8d17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5833d8d17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5833d8d17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This is Tony </a:t>
            </a: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Orrico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He makes </a:t>
            </a: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Pendwald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Drawings. Say, “Hi Tony!” Students repeat.</a:t>
            </a:r>
            <a:endParaRPr lang="en-US" b="0" dirty="0">
              <a:effectLst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5833d8d17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5833d8d17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sng" strike="noStrike" dirty="0">
                <a:solidFill>
                  <a:srgbClr val="2200CC"/>
                </a:solidFill>
                <a:effectLst/>
                <a:latin typeface="Arial" panose="020B0604020202020204" pitchFamily="34" charset="0"/>
                <a:hlinkClick r:id="rId3"/>
              </a:rPr>
              <a:t>https://www.youtube.com/watch?v=cD6i9l2GNiE&amp;t=37s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1" i="0" u="none" strike="noStrike" dirty="0">
                <a:solidFill>
                  <a:srgbClr val="0F0F0F"/>
                </a:solidFill>
                <a:effectLst/>
                <a:latin typeface="Roboto" panose="020F0502020204030204" pitchFamily="34" charset="0"/>
              </a:rPr>
              <a:t>Tony </a:t>
            </a:r>
            <a:r>
              <a:rPr lang="en-US" sz="1800" b="1" i="0" u="none" strike="noStrike" dirty="0" err="1">
                <a:solidFill>
                  <a:srgbClr val="0F0F0F"/>
                </a:solidFill>
                <a:effectLst/>
                <a:latin typeface="Roboto" panose="020F0502020204030204" pitchFamily="34" charset="0"/>
              </a:rPr>
              <a:t>Orrico</a:t>
            </a:r>
            <a:r>
              <a:rPr lang="en-US" sz="1800" b="1" i="0" u="none" strike="noStrike" dirty="0">
                <a:solidFill>
                  <a:srgbClr val="0F0F0F"/>
                </a:solidFill>
                <a:effectLst/>
                <a:latin typeface="Roboto" panose="020F0502020204030204" pitchFamily="34" charset="0"/>
              </a:rPr>
              <a:t> </a:t>
            </a:r>
            <a:r>
              <a:rPr lang="en-US" sz="1800" b="1" i="0" u="none" strike="noStrike" dirty="0" err="1">
                <a:solidFill>
                  <a:srgbClr val="0F0F0F"/>
                </a:solidFill>
                <a:effectLst/>
                <a:latin typeface="Roboto" panose="020F0502020204030204" pitchFamily="34" charset="0"/>
              </a:rPr>
              <a:t>Penwald</a:t>
            </a:r>
            <a:r>
              <a:rPr lang="en-US" sz="1800" b="1" i="0" u="none" strike="noStrike" dirty="0">
                <a:solidFill>
                  <a:srgbClr val="0F0F0F"/>
                </a:solidFill>
                <a:effectLst/>
                <a:latin typeface="Roboto" panose="020F0502020204030204" pitchFamily="34" charset="0"/>
              </a:rPr>
              <a:t>: 3: circle on knees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Show the beginning and skip through so students can see the progress quickly.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Notice he has a tool in each hand.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Listen for the sound it makes.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From your seat, can you move your arms like his? (Drop your arms to your side and swing arms forward and back)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Notice Tony is not wearing shoes, just his socks. We will keep our shoes on while we make our art.</a:t>
            </a:r>
            <a:endParaRPr lang="en-US" b="0" dirty="0">
              <a:effectLst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25833d8d17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25833d8d17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What do you see?</a:t>
            </a: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5833d8d17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5833d8d17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sng" strike="noStrike" dirty="0">
                <a:solidFill>
                  <a:srgbClr val="2200CC"/>
                </a:solidFill>
                <a:effectLst/>
                <a:latin typeface="Arial" panose="020B0604020202020204" pitchFamily="34" charset="0"/>
                <a:hlinkClick r:id="rId3"/>
              </a:rPr>
              <a:t>https://www.youtube.com/watch?v=KNNGMT7vtZk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1" i="0" u="none" strike="noStrike" dirty="0">
                <a:solidFill>
                  <a:srgbClr val="0F0F0F"/>
                </a:solidFill>
                <a:effectLst/>
                <a:latin typeface="Roboto" panose="02000000000000000000" pitchFamily="2" charset="0"/>
              </a:rPr>
              <a:t>1 circle proto - Tony </a:t>
            </a:r>
            <a:r>
              <a:rPr lang="en-US" sz="1800" b="1" i="0" u="none" strike="noStrike" dirty="0" err="1">
                <a:solidFill>
                  <a:srgbClr val="0F0F0F"/>
                </a:solidFill>
                <a:effectLst/>
                <a:latin typeface="Roboto" panose="02000000000000000000" pitchFamily="2" charset="0"/>
              </a:rPr>
              <a:t>Orrico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Show the beginning and skip through so students can see the progress quickly.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How is Tony moving his body?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From your seats, can you move your arms like him? (above your head and to your side)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Notice, Tony is not wearing socks or shoes. We will keep our socks and shoes on while we make our art.</a:t>
            </a:r>
            <a:endParaRPr lang="en-US" b="0" dirty="0">
              <a:effectLst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5833d8d17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25833d8d17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You can make your artwork on your tummy.</a:t>
            </a:r>
            <a:endParaRPr lang="en-US" b="0" dirty="0">
              <a:effectLst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5833d8d17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25833d8d17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Or you can try to make your artwork on your knees.</a:t>
            </a:r>
            <a:endParaRPr lang="en-US" b="0" dirty="0">
              <a:effectLst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5833d8d17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25833d8d17_0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Tony might need a bath!</a:t>
            </a:r>
            <a:endParaRPr lang="en-US" b="0" dirty="0">
              <a:effectLst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cD6i9l2GNi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KNNGMT7vtZk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rchive - Tony Orrico">
            <a:extLst>
              <a:ext uri="{FF2B5EF4-FFF2-40B4-BE49-F238E27FC236}">
                <a16:creationId xmlns:a16="http://schemas.microsoft.com/office/drawing/2014/main" id="{35BC8670-A860-4B61-EB19-5EAB0CF11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12" y="0"/>
            <a:ext cx="696277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940FF-DE4F-E85A-FB51-B2EE17039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699" y="2401221"/>
            <a:ext cx="8520600" cy="841800"/>
          </a:xfrm>
        </p:spPr>
        <p:txBody>
          <a:bodyPr/>
          <a:lstStyle/>
          <a:p>
            <a:r>
              <a:rPr lang="en-US" dirty="0"/>
              <a:t>Movement in Art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A85B71-9110-56EE-E1BF-56E0F056C395}"/>
              </a:ext>
            </a:extLst>
          </p:cNvPr>
          <p:cNvSpPr txBox="1"/>
          <p:nvPr/>
        </p:nvSpPr>
        <p:spPr>
          <a:xfrm>
            <a:off x="7454348" y="4779399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>
                <a:effectLst/>
                <a:latin typeface="Crushed" panose="020E0506000000020003" pitchFamily="34" charset="0"/>
              </a:rPr>
              <a:t>brightartlessons.com</a:t>
            </a:r>
            <a:endParaRPr lang="en-US" dirty="0">
              <a:effectLst/>
              <a:latin typeface="Crushed" panose="020E050600000002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3460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16" name="Google Shape;11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9025" y="0"/>
            <a:ext cx="771525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23" name="Google Shape;12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6450" y="4"/>
            <a:ext cx="7901826" cy="52473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2210700" cy="14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tx1"/>
                </a:solidFill>
              </a:rPr>
              <a:t>Our Project:</a:t>
            </a:r>
            <a:endParaRPr sz="1800" dirty="0">
              <a:solidFill>
                <a:schemeClr val="tx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tx1"/>
                </a:solidFill>
              </a:rPr>
              <a:t>Explore your own </a:t>
            </a:r>
            <a:r>
              <a:rPr lang="en" sz="1800" dirty="0" err="1">
                <a:solidFill>
                  <a:schemeClr val="tx1"/>
                </a:solidFill>
              </a:rPr>
              <a:t>Penwald</a:t>
            </a:r>
            <a:r>
              <a:rPr lang="en" sz="1800" dirty="0">
                <a:solidFill>
                  <a:schemeClr val="tx1"/>
                </a:solidFill>
              </a:rPr>
              <a:t> Drawing using your body like Tony </a:t>
            </a:r>
            <a:r>
              <a:rPr lang="en" sz="1800" dirty="0" err="1">
                <a:solidFill>
                  <a:schemeClr val="tx1"/>
                </a:solidFill>
              </a:rPr>
              <a:t>Orrico</a:t>
            </a:r>
            <a:r>
              <a:rPr lang="en" sz="1800" dirty="0">
                <a:solidFill>
                  <a:schemeClr val="tx1"/>
                </a:solidFill>
              </a:rPr>
              <a:t>.</a:t>
            </a:r>
            <a:endParaRPr sz="1800" dirty="0">
              <a:solidFill>
                <a:schemeClr val="tx1"/>
              </a:solidFill>
            </a:endParaRPr>
          </a:p>
        </p:txBody>
      </p:sp>
      <p:pic>
        <p:nvPicPr>
          <p:cNvPr id="129" name="Google Shape;12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22475" y="-1593475"/>
            <a:ext cx="6621525" cy="662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10025" y="2078950"/>
            <a:ext cx="2459951" cy="263215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5"/>
          <p:cNvSpPr txBox="1"/>
          <p:nvPr/>
        </p:nvSpPr>
        <p:spPr>
          <a:xfrm>
            <a:off x="4727888" y="1420588"/>
            <a:ext cx="2210700" cy="59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1 Piece of Large Paper</a:t>
            </a:r>
            <a:endParaRPr dirty="0"/>
          </a:p>
        </p:txBody>
      </p:sp>
      <p:sp>
        <p:nvSpPr>
          <p:cNvPr id="132" name="Google Shape;132;p25"/>
          <p:cNvSpPr txBox="1"/>
          <p:nvPr/>
        </p:nvSpPr>
        <p:spPr>
          <a:xfrm>
            <a:off x="3932100" y="4154675"/>
            <a:ext cx="1706400" cy="44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 Crayons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4400" y="152400"/>
            <a:ext cx="3629025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7"/>
          <p:cNvPicPr preferRelativeResize="0"/>
          <p:nvPr/>
        </p:nvPicPr>
        <p:blipFill rotWithShape="1">
          <a:blip r:embed="rId4">
            <a:alphaModFix/>
          </a:blip>
          <a:srcRect t="36670"/>
          <a:stretch/>
        </p:blipFill>
        <p:spPr>
          <a:xfrm>
            <a:off x="5000625" y="1926771"/>
            <a:ext cx="3629025" cy="306432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31;p25">
            <a:extLst>
              <a:ext uri="{FF2B5EF4-FFF2-40B4-BE49-F238E27FC236}">
                <a16:creationId xmlns:a16="http://schemas.microsoft.com/office/drawing/2014/main" id="{ECDE7EBD-F20D-B5B1-0B4B-0EF86BD4F177}"/>
              </a:ext>
            </a:extLst>
          </p:cNvPr>
          <p:cNvSpPr txBox="1"/>
          <p:nvPr/>
        </p:nvSpPr>
        <p:spPr>
          <a:xfrm>
            <a:off x="5000624" y="364674"/>
            <a:ext cx="3751489" cy="59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Student </a:t>
            </a:r>
            <a:r>
              <a:rPr lang="en" sz="2000" dirty="0" err="1"/>
              <a:t>Pendwall</a:t>
            </a:r>
            <a:r>
              <a:rPr lang="en" sz="2000" dirty="0"/>
              <a:t> Drawings</a:t>
            </a:r>
            <a:endParaRPr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5"/>
          <p:cNvPicPr preferRelativeResize="0"/>
          <p:nvPr/>
        </p:nvPicPr>
        <p:blipFill rotWithShape="1">
          <a:blip r:embed="rId3">
            <a:alphaModFix/>
          </a:blip>
          <a:srcRect l="36123" t="27203" r="32746" b="28440"/>
          <a:stretch/>
        </p:blipFill>
        <p:spPr>
          <a:xfrm>
            <a:off x="3966677" y="1364501"/>
            <a:ext cx="3470947" cy="3309526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5"/>
          <p:cNvSpPr txBox="1">
            <a:spLocks noGrp="1"/>
          </p:cNvSpPr>
          <p:nvPr>
            <p:ph type="ctrTitle"/>
          </p:nvPr>
        </p:nvSpPr>
        <p:spPr>
          <a:xfrm>
            <a:off x="311700" y="439775"/>
            <a:ext cx="8520600" cy="869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Pendwald Drawings</a:t>
            </a:r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ubTitle" idx="1"/>
          </p:nvPr>
        </p:nvSpPr>
        <p:spPr>
          <a:xfrm>
            <a:off x="1483825" y="1475763"/>
            <a:ext cx="2188800" cy="308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i="1">
                <a:solidFill>
                  <a:srgbClr val="2D2D2D"/>
                </a:solidFill>
              </a:rPr>
              <a:t>a series of drawings in which you use both sides of your body and through movement create art.</a:t>
            </a:r>
            <a:endParaRPr sz="2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200025"/>
            <a:ext cx="6667500" cy="474345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6"/>
          <p:cNvSpPr txBox="1"/>
          <p:nvPr/>
        </p:nvSpPr>
        <p:spPr>
          <a:xfrm>
            <a:off x="5360275" y="4043400"/>
            <a:ext cx="3471900" cy="142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Tony Orrico</a:t>
            </a:r>
            <a:endParaRPr sz="4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7" descr="Film by Vincent Vriens / Victor-Zorro &#10;vincent@victor-zorro.nl &#10;www.victor-zorro.nl" title="Tony Orrico  Penwald: 3: circle on knees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18525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85" name="Google Shape;8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787" y="0"/>
            <a:ext cx="768642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9" title="1 circle proto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-200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97" name="Google Shape;9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7935" y="0"/>
            <a:ext cx="772812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04" name="Google Shape;10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0113" y="0"/>
            <a:ext cx="7763774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5150" y="0"/>
            <a:ext cx="7980871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479</Words>
  <Application>Microsoft Macintosh PowerPoint</Application>
  <PresentationFormat>On-screen Show (16:9)</PresentationFormat>
  <Paragraphs>40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Crushed</vt:lpstr>
      <vt:lpstr>Roboto</vt:lpstr>
      <vt:lpstr>Simple Light</vt:lpstr>
      <vt:lpstr>Movement in Art</vt:lpstr>
      <vt:lpstr>Pendwald Drawings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Our Project: Explore your own Penwald Drawing using your body like Tony Orrico.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Movement in Art</dc:title>
  <cp:lastModifiedBy>michelledunlap@gmail.com</cp:lastModifiedBy>
  <cp:revision>2</cp:revision>
  <dcterms:modified xsi:type="dcterms:W3CDTF">2023-09-30T04:26:00Z</dcterms:modified>
</cp:coreProperties>
</file>