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  <p:sldId id="269" r:id="rId15"/>
  </p:sldIdLst>
  <p:sldSz cx="9144000" cy="5143500" type="screen16x9"/>
  <p:notesSz cx="6858000" cy="9144000"/>
  <p:embeddedFontLst>
    <p:embeddedFont>
      <p:font typeface="Bree Serif" panose="02000503040000020004" pitchFamily="2" charset="77"/>
      <p:regular r:id="rId17"/>
    </p:embeddedFont>
    <p:embeddedFont>
      <p:font typeface="Roboto" panose="02000000000000000000" pitchFamily="2" charset="0"/>
      <p:regular r:id="rId18"/>
      <p:bold r:id="rId19"/>
      <p:italic r:id="rId20"/>
      <p:boldItalic r:id="rId2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03"/>
  </p:normalViewPr>
  <p:slideViewPr>
    <p:cSldViewPr snapToGrid="0">
      <p:cViewPr varScale="1">
        <p:scale>
          <a:sx n="171" d="100"/>
          <a:sy n="171" d="100"/>
        </p:scale>
        <p:origin x="464" y="1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http://candiceashmentart.blogspot.com/2016/11/get-your-yayoi-kusama-polka-dot-pumpkin_89.html</a:t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15a426a6740_0_1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15a426a6740_0_1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15a426a6740_0_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15a426a6740_0_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https://www.youtube.com/watch?v=9L48Yt1a0dc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15a426a6740_0_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15a426a6740_0_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15a426a6740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15a426a6740_0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https://www.youtube.com/watch?v=hM55IdIT_Gk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15a426a6740_0_1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15a426a6740_0_1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15a426a6740_0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15a426a6740_0_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https://publicdelivery.org/yayoi-kusama-pumpkins/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15a426a6740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15a426a6740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What do you see?</a:t>
            </a: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15a426a6740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15a426a6740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What do you see?</a:t>
            </a: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15a426a6740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15a426a6740_0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15a426a6740_0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15a426a6740_0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15a426a6740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15a426a6740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15a426a6740_0_1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15a426a6740_0_1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15a426a6740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15a426a6740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9L48Yt1a0dc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hM55IdIT_Gk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oogle.com/search?sa=X&amp;bih=902&amp;biw=1792&amp;hl=en&amp;q=Matsumoto,+Nagano&amp;stick=H4sIAAAAAAAAAOPgE-LUz9U3MLLIs8xVAjMNjSrSk7XEspOt9AtS8wtyUoFUUXF-nlVSflHeIlZB38SS4tLc_JJ8HQW_xPTEvPwdrIy72Jk4GAD1n-tqTAAAAA&amp;ved=2ahUKEwirt-TZ47P6AhVXMUQIHbIjB10QmxMoAHoECDYQAg" TargetMode="External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200" y="164400"/>
            <a:ext cx="9723499" cy="5910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00" y="0"/>
            <a:ext cx="8991600" cy="1545431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1042D5E-47D1-155A-A756-2F523FE2F6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4139" y="4755341"/>
            <a:ext cx="1632613" cy="22375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2"/>
          <p:cNvSpPr txBox="1">
            <a:spLocks noGrp="1"/>
          </p:cNvSpPr>
          <p:nvPr>
            <p:ph type="ctrTitle" idx="4294967295"/>
          </p:nvPr>
        </p:nvSpPr>
        <p:spPr>
          <a:xfrm>
            <a:off x="241225" y="251375"/>
            <a:ext cx="3101700" cy="150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7030A0"/>
                </a:solidFill>
                <a:latin typeface="Bree Serif"/>
                <a:ea typeface="Bree Serif"/>
                <a:cs typeface="Bree Serif"/>
                <a:sym typeface="Bree Serif"/>
              </a:rPr>
              <a:t>Glue</a:t>
            </a:r>
            <a:r>
              <a:rPr lang="en" dirty="0">
                <a:latin typeface="Bree Serif"/>
                <a:ea typeface="Bree Serif"/>
                <a:cs typeface="Bree Serif"/>
                <a:sym typeface="Bree Serif"/>
              </a:rPr>
              <a:t> your Pumpkin on your Background</a:t>
            </a:r>
            <a:endParaRPr dirty="0">
              <a:latin typeface="Bree Serif"/>
              <a:ea typeface="Bree Serif"/>
              <a:cs typeface="Bree Serif"/>
              <a:sym typeface="Bree Serif"/>
            </a:endParaRPr>
          </a:p>
        </p:txBody>
      </p:sp>
      <p:pic>
        <p:nvPicPr>
          <p:cNvPr id="150" name="Google Shape;150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95325" y="152400"/>
            <a:ext cx="1753775" cy="1753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3862843-0ACE-1B89-F01E-73E096853B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225" y="2003146"/>
            <a:ext cx="4250783" cy="305283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5ACE9CF-0995-844B-5281-F5FBF9B4C32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51295" b="52641"/>
          <a:stretch/>
        </p:blipFill>
        <p:spPr>
          <a:xfrm>
            <a:off x="4876490" y="1062637"/>
            <a:ext cx="3962004" cy="287184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23" title="Yayoi Kusama Covered Everything in Dots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569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ree Serif"/>
                <a:ea typeface="Bree Serif"/>
                <a:cs typeface="Bree Serif"/>
                <a:sym typeface="Bree Serif"/>
              </a:rPr>
              <a:t>Reward Image</a:t>
            </a:r>
            <a:endParaRPr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166" name="Google Shape;166;p2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Google Shape;160;p24" title="Yayoi Kusama From Here to Infinity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9425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Art Animal Puns</a:t>
            </a:r>
            <a:endParaRPr/>
          </a:p>
        </p:txBody>
      </p:sp>
      <p:pic>
        <p:nvPicPr>
          <p:cNvPr id="172" name="Google Shape;172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83125" y="0"/>
            <a:ext cx="51435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46400" y="296325"/>
            <a:ext cx="1905000" cy="190500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4"/>
          <p:cNvSpPr txBox="1">
            <a:spLocks noGrp="1"/>
          </p:cNvSpPr>
          <p:nvPr>
            <p:ph type="subTitle" idx="1"/>
          </p:nvPr>
        </p:nvSpPr>
        <p:spPr>
          <a:xfrm>
            <a:off x="111775" y="344575"/>
            <a:ext cx="52701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>
                <a:latin typeface="Bree Serif"/>
                <a:ea typeface="Bree Serif"/>
                <a:cs typeface="Bree Serif"/>
                <a:sym typeface="Bree Serif"/>
              </a:rPr>
              <a:t>Yayoi Kusama</a:t>
            </a:r>
            <a:endParaRPr sz="3800">
              <a:latin typeface="Bree Serif"/>
              <a:ea typeface="Bree Serif"/>
              <a:cs typeface="Bree Serif"/>
              <a:sym typeface="Bree Serif"/>
            </a:endParaRPr>
          </a:p>
        </p:txBody>
      </p:sp>
      <p:pic>
        <p:nvPicPr>
          <p:cNvPr id="62" name="Google Shape;62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2434181"/>
            <a:ext cx="1819275" cy="2514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69438" y="3400431"/>
            <a:ext cx="2619375" cy="1743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469425" y="6"/>
            <a:ext cx="2619375" cy="1743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474188" y="1743075"/>
            <a:ext cx="2609850" cy="1752600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379425" y="1370025"/>
            <a:ext cx="15141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Born: March 22, 1929 (age 93 years), </a:t>
            </a:r>
            <a:r>
              <a:rPr lang="en" sz="1050">
                <a:solidFill>
                  <a:schemeClr val="dk1"/>
                </a:solidFill>
                <a:highlight>
                  <a:srgbClr val="FFFFFF"/>
                </a:highlight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Matsumoto, Nagano, Japan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67" name="Google Shape;67;p1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971675" y="2400700"/>
            <a:ext cx="4345363" cy="25840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72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4800" y="457200"/>
            <a:ext cx="3810000" cy="381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67200" y="457200"/>
            <a:ext cx="4522255" cy="381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6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16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0" name="Google Shape;80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6511" y="0"/>
            <a:ext cx="7568428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7"/>
          <p:cNvSpPr/>
          <p:nvPr/>
        </p:nvSpPr>
        <p:spPr>
          <a:xfrm>
            <a:off x="4351375" y="0"/>
            <a:ext cx="4792500" cy="5143500"/>
          </a:xfrm>
          <a:prstGeom prst="rect">
            <a:avLst/>
          </a:prstGeom>
          <a:solidFill>
            <a:srgbClr val="F76B0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7"/>
          <p:cNvSpPr txBox="1">
            <a:spLocks noGrp="1"/>
          </p:cNvSpPr>
          <p:nvPr>
            <p:ph type="ctrTitle"/>
          </p:nvPr>
        </p:nvSpPr>
        <p:spPr>
          <a:xfrm>
            <a:off x="311705" y="744575"/>
            <a:ext cx="36498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ree Serif"/>
                <a:ea typeface="Bree Serif"/>
                <a:cs typeface="Bree Serif"/>
                <a:sym typeface="Bree Serif"/>
              </a:rPr>
              <a:t>Scale</a:t>
            </a:r>
            <a:endParaRPr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87" name="Google Shape;87;p17"/>
          <p:cNvSpPr/>
          <p:nvPr/>
        </p:nvSpPr>
        <p:spPr>
          <a:xfrm>
            <a:off x="4645600" y="-40725"/>
            <a:ext cx="1683300" cy="16833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88;p17"/>
          <p:cNvSpPr/>
          <p:nvPr/>
        </p:nvSpPr>
        <p:spPr>
          <a:xfrm>
            <a:off x="6449875" y="659925"/>
            <a:ext cx="1196400" cy="11964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17"/>
          <p:cNvSpPr/>
          <p:nvPr/>
        </p:nvSpPr>
        <p:spPr>
          <a:xfrm>
            <a:off x="7839200" y="864975"/>
            <a:ext cx="786300" cy="7863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17"/>
          <p:cNvSpPr/>
          <p:nvPr/>
        </p:nvSpPr>
        <p:spPr>
          <a:xfrm>
            <a:off x="4676925" y="1763550"/>
            <a:ext cx="1683300" cy="16833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17"/>
          <p:cNvSpPr/>
          <p:nvPr/>
        </p:nvSpPr>
        <p:spPr>
          <a:xfrm>
            <a:off x="6481950" y="2010150"/>
            <a:ext cx="1196400" cy="11964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17"/>
          <p:cNvSpPr/>
          <p:nvPr/>
        </p:nvSpPr>
        <p:spPr>
          <a:xfrm>
            <a:off x="7889875" y="1784600"/>
            <a:ext cx="786300" cy="7863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17"/>
          <p:cNvSpPr/>
          <p:nvPr/>
        </p:nvSpPr>
        <p:spPr>
          <a:xfrm>
            <a:off x="6481938" y="3360375"/>
            <a:ext cx="1196400" cy="11964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17"/>
          <p:cNvSpPr/>
          <p:nvPr/>
        </p:nvSpPr>
        <p:spPr>
          <a:xfrm>
            <a:off x="7889875" y="2704225"/>
            <a:ext cx="786300" cy="7863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17"/>
          <p:cNvSpPr/>
          <p:nvPr/>
        </p:nvSpPr>
        <p:spPr>
          <a:xfrm>
            <a:off x="7889875" y="3623850"/>
            <a:ext cx="786300" cy="7863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17"/>
          <p:cNvSpPr/>
          <p:nvPr/>
        </p:nvSpPr>
        <p:spPr>
          <a:xfrm>
            <a:off x="4676925" y="3567825"/>
            <a:ext cx="1683300" cy="16833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8"/>
          <p:cNvSpPr txBox="1">
            <a:spLocks noGrp="1"/>
          </p:cNvSpPr>
          <p:nvPr>
            <p:ph type="subTitle" idx="1"/>
          </p:nvPr>
        </p:nvSpPr>
        <p:spPr>
          <a:xfrm>
            <a:off x="311700" y="3910850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85000" lnSpcReduction="2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i="1">
                <a:solidFill>
                  <a:schemeClr val="dk1"/>
                </a:solidFill>
                <a:latin typeface="Bree Serif"/>
                <a:ea typeface="Bree Serif"/>
                <a:cs typeface="Bree Serif"/>
                <a:sym typeface="Bree Serif"/>
              </a:rPr>
              <a:t>Pumpkin</a:t>
            </a:r>
            <a:r>
              <a:rPr lang="en">
                <a:solidFill>
                  <a:schemeClr val="dk1"/>
                </a:solidFill>
                <a:latin typeface="Bree Serif"/>
                <a:ea typeface="Bree Serif"/>
                <a:cs typeface="Bree Serif"/>
                <a:sym typeface="Bree Serif"/>
              </a:rPr>
              <a:t>, 1991, Yayoi Kusama</a:t>
            </a:r>
            <a:endParaRPr>
              <a:solidFill>
                <a:schemeClr val="dk1"/>
              </a:solidFill>
              <a:latin typeface="Bree Serif"/>
              <a:ea typeface="Bree Serif"/>
              <a:cs typeface="Bree Serif"/>
              <a:sym typeface="Bree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66666"/>
                </a:solidFill>
                <a:latin typeface="Bree Serif"/>
                <a:ea typeface="Bree Serif"/>
                <a:cs typeface="Bree Serif"/>
                <a:sym typeface="Bree Serif"/>
              </a:rPr>
              <a:t>Project Inspiration</a:t>
            </a:r>
            <a:endParaRPr>
              <a:solidFill>
                <a:srgbClr val="666666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pic>
        <p:nvPicPr>
          <p:cNvPr id="102" name="Google Shape;102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38250" y="739888"/>
            <a:ext cx="6667500" cy="2962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9"/>
          <p:cNvSpPr txBox="1">
            <a:spLocks noGrp="1"/>
          </p:cNvSpPr>
          <p:nvPr>
            <p:ph type="ctrTitle" idx="4294967295"/>
          </p:nvPr>
        </p:nvSpPr>
        <p:spPr>
          <a:xfrm>
            <a:off x="241225" y="251375"/>
            <a:ext cx="3101700" cy="150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ree Serif"/>
                <a:ea typeface="Bree Serif"/>
                <a:cs typeface="Bree Serif"/>
                <a:sym typeface="Bree Serif"/>
              </a:rPr>
              <a:t>Student Examples</a:t>
            </a:r>
            <a:endParaRPr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109" name="Google Shape;109;p19"/>
          <p:cNvSpPr txBox="1">
            <a:spLocks noGrp="1"/>
          </p:cNvSpPr>
          <p:nvPr>
            <p:ph type="ctrTitle" idx="4294967295"/>
          </p:nvPr>
        </p:nvSpPr>
        <p:spPr>
          <a:xfrm>
            <a:off x="155100" y="1321850"/>
            <a:ext cx="3101700" cy="328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ree Serif"/>
                <a:ea typeface="Bree Serif"/>
                <a:cs typeface="Bree Serif"/>
                <a:sym typeface="Bree Serif"/>
              </a:rPr>
              <a:t>Pumpkin with</a:t>
            </a:r>
            <a:endParaRPr>
              <a:latin typeface="Bree Serif"/>
              <a:ea typeface="Bree Serif"/>
              <a:cs typeface="Bree Serif"/>
              <a:sym typeface="Bree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ree Serif"/>
                <a:ea typeface="Bree Serif"/>
                <a:cs typeface="Bree Serif"/>
                <a:sym typeface="Bree Serif"/>
              </a:rPr>
              <a:t>DOTS</a:t>
            </a:r>
            <a:endParaRPr>
              <a:latin typeface="Bree Serif"/>
              <a:ea typeface="Bree Serif"/>
              <a:cs typeface="Bree Serif"/>
              <a:sym typeface="Bree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Bree Serif"/>
              <a:ea typeface="Bree Serif"/>
              <a:cs typeface="Bree Serif"/>
              <a:sym typeface="Bree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Bree Serif"/>
              <a:ea typeface="Bree Serif"/>
              <a:cs typeface="Bree Serif"/>
              <a:sym typeface="Bree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ree Serif"/>
                <a:ea typeface="Bree Serif"/>
                <a:cs typeface="Bree Serif"/>
                <a:sym typeface="Bree Serif"/>
              </a:rPr>
              <a:t>Background with</a:t>
            </a:r>
            <a:endParaRPr>
              <a:latin typeface="Bree Serif"/>
              <a:ea typeface="Bree Serif"/>
              <a:cs typeface="Bree Serif"/>
              <a:sym typeface="Bree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ree Serif"/>
                <a:ea typeface="Bree Serif"/>
                <a:cs typeface="Bree Serif"/>
                <a:sym typeface="Bree Serif"/>
              </a:rPr>
              <a:t>TRIANGLES</a:t>
            </a:r>
            <a:endParaRPr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110" name="Google Shape;110;p19"/>
          <p:cNvSpPr/>
          <p:nvPr/>
        </p:nvSpPr>
        <p:spPr>
          <a:xfrm>
            <a:off x="1439700" y="2481725"/>
            <a:ext cx="532500" cy="5559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19"/>
          <p:cNvSpPr/>
          <p:nvPr/>
        </p:nvSpPr>
        <p:spPr>
          <a:xfrm>
            <a:off x="1334100" y="4133600"/>
            <a:ext cx="743700" cy="704700"/>
          </a:xfrm>
          <a:prstGeom prst="triangle">
            <a:avLst>
              <a:gd name="adj" fmla="val 50000"/>
            </a:avLst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12" name="Google Shape;112;p19"/>
          <p:cNvCxnSpPr>
            <a:stCxn id="108" idx="1"/>
          </p:cNvCxnSpPr>
          <p:nvPr/>
        </p:nvCxnSpPr>
        <p:spPr>
          <a:xfrm>
            <a:off x="241225" y="1002575"/>
            <a:ext cx="31017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CBE484BF-E524-2F50-B5CE-111BAA4745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893" y="436355"/>
            <a:ext cx="5729107" cy="427078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0"/>
          <p:cNvSpPr/>
          <p:nvPr/>
        </p:nvSpPr>
        <p:spPr>
          <a:xfrm>
            <a:off x="7825" y="-59650"/>
            <a:ext cx="9144000" cy="87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8" name="Google Shape;118;p20"/>
          <p:cNvPicPr preferRelativeResize="0"/>
          <p:nvPr/>
        </p:nvPicPr>
        <p:blipFill rotWithShape="1">
          <a:blip r:embed="rId3">
            <a:alphaModFix/>
          </a:blip>
          <a:srcRect t="4265" b="9735"/>
          <a:stretch/>
        </p:blipFill>
        <p:spPr>
          <a:xfrm>
            <a:off x="134375" y="2338225"/>
            <a:ext cx="2878150" cy="2722625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20"/>
          <p:cNvSpPr txBox="1"/>
          <p:nvPr/>
        </p:nvSpPr>
        <p:spPr>
          <a:xfrm>
            <a:off x="328600" y="809500"/>
            <a:ext cx="2489700" cy="14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0000FF"/>
                </a:solidFill>
                <a:latin typeface="Bree Serif"/>
                <a:ea typeface="Bree Serif"/>
                <a:cs typeface="Bree Serif"/>
                <a:sym typeface="Bree Serif"/>
              </a:rPr>
              <a:t>Cut</a:t>
            </a:r>
            <a:r>
              <a:rPr lang="en" sz="2800">
                <a:latin typeface="Bree Serif"/>
                <a:ea typeface="Bree Serif"/>
                <a:cs typeface="Bree Serif"/>
                <a:sym typeface="Bree Serif"/>
              </a:rPr>
              <a:t> a Pumpkin Shape</a:t>
            </a:r>
            <a:endParaRPr sz="2800">
              <a:latin typeface="Bree Serif"/>
              <a:ea typeface="Bree Serif"/>
              <a:cs typeface="Bree Serif"/>
              <a:sym typeface="Bree Serif"/>
            </a:endParaRPr>
          </a:p>
        </p:txBody>
      </p:sp>
      <p:pic>
        <p:nvPicPr>
          <p:cNvPr id="120" name="Google Shape;120;p20"/>
          <p:cNvPicPr preferRelativeResize="0"/>
          <p:nvPr/>
        </p:nvPicPr>
        <p:blipFill rotWithShape="1">
          <a:blip r:embed="rId4">
            <a:alphaModFix/>
          </a:blip>
          <a:srcRect l="19145" t="9273" r="19470" b="9951"/>
          <a:stretch/>
        </p:blipFill>
        <p:spPr>
          <a:xfrm>
            <a:off x="3106475" y="2287000"/>
            <a:ext cx="2828370" cy="2695249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20"/>
          <p:cNvSpPr txBox="1"/>
          <p:nvPr/>
        </p:nvSpPr>
        <p:spPr>
          <a:xfrm>
            <a:off x="6249688" y="961900"/>
            <a:ext cx="2489700" cy="10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0000FF"/>
                </a:solidFill>
                <a:latin typeface="Bree Serif"/>
                <a:ea typeface="Bree Serif"/>
                <a:cs typeface="Bree Serif"/>
                <a:sym typeface="Bree Serif"/>
              </a:rPr>
              <a:t>Paint</a:t>
            </a:r>
            <a:r>
              <a:rPr lang="en" sz="2800">
                <a:latin typeface="Bree Serif"/>
                <a:ea typeface="Bree Serif"/>
                <a:cs typeface="Bree Serif"/>
                <a:sym typeface="Bree Serif"/>
              </a:rPr>
              <a:t> DOTS using SCALE</a:t>
            </a:r>
            <a:endParaRPr sz="2800">
              <a:latin typeface="Bree Serif"/>
              <a:ea typeface="Bree Serif"/>
              <a:cs typeface="Bree Serif"/>
              <a:sym typeface="Bree Serif"/>
            </a:endParaRPr>
          </a:p>
        </p:txBody>
      </p:sp>
      <p:pic>
        <p:nvPicPr>
          <p:cNvPr id="122" name="Google Shape;122;p20"/>
          <p:cNvPicPr preferRelativeResize="0"/>
          <p:nvPr/>
        </p:nvPicPr>
        <p:blipFill rotWithShape="1">
          <a:blip r:embed="rId5">
            <a:alphaModFix/>
          </a:blip>
          <a:srcRect l="13598" t="8243" r="36533" b="10455"/>
          <a:stretch/>
        </p:blipFill>
        <p:spPr>
          <a:xfrm>
            <a:off x="6249700" y="2210800"/>
            <a:ext cx="2489699" cy="2705008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20"/>
          <p:cNvSpPr txBox="1"/>
          <p:nvPr/>
        </p:nvSpPr>
        <p:spPr>
          <a:xfrm>
            <a:off x="434050" y="-22000"/>
            <a:ext cx="80367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500">
                <a:latin typeface="Bree Serif"/>
                <a:ea typeface="Bree Serif"/>
                <a:cs typeface="Bree Serif"/>
                <a:sym typeface="Bree Serif"/>
              </a:rPr>
              <a:t>K U S A M A    P U M P K I N</a:t>
            </a:r>
            <a:endParaRPr sz="4500">
              <a:latin typeface="Bree Serif"/>
              <a:ea typeface="Bree Serif"/>
              <a:cs typeface="Bree Serif"/>
              <a:sym typeface="Bree Serif"/>
            </a:endParaRPr>
          </a:p>
        </p:txBody>
      </p:sp>
      <p:pic>
        <p:nvPicPr>
          <p:cNvPr id="124" name="Google Shape;124;p2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15838" y="3332272"/>
            <a:ext cx="2315217" cy="104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2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4120629">
            <a:off x="2507927" y="1678825"/>
            <a:ext cx="1768251" cy="1366376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20"/>
          <p:cNvSpPr txBox="1"/>
          <p:nvPr/>
        </p:nvSpPr>
        <p:spPr>
          <a:xfrm>
            <a:off x="3354088" y="809500"/>
            <a:ext cx="2489700" cy="14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0000FF"/>
                </a:solidFill>
                <a:latin typeface="Bree Serif"/>
                <a:ea typeface="Bree Serif"/>
                <a:cs typeface="Bree Serif"/>
                <a:sym typeface="Bree Serif"/>
              </a:rPr>
              <a:t>Draw</a:t>
            </a:r>
            <a:r>
              <a:rPr lang="en" sz="2800">
                <a:latin typeface="Bree Serif"/>
                <a:ea typeface="Bree Serif"/>
                <a:cs typeface="Bree Serif"/>
                <a:sym typeface="Bree Serif"/>
              </a:rPr>
              <a:t> curved lines down your pumpkin</a:t>
            </a:r>
            <a:endParaRPr sz="2800">
              <a:latin typeface="Bree Serif"/>
              <a:ea typeface="Bree Serif"/>
              <a:cs typeface="Bree Serif"/>
              <a:sym typeface="Bree Serif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1"/>
          <p:cNvSpPr txBox="1"/>
          <p:nvPr/>
        </p:nvSpPr>
        <p:spPr>
          <a:xfrm>
            <a:off x="894875" y="289675"/>
            <a:ext cx="24897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Bree Serif"/>
                <a:ea typeface="Bree Serif"/>
                <a:cs typeface="Bree Serif"/>
                <a:sym typeface="Bree Serif"/>
              </a:rPr>
              <a:t>BACKGROUND</a:t>
            </a:r>
            <a:endParaRPr sz="2800"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132" name="Google Shape;132;p21"/>
          <p:cNvSpPr txBox="1"/>
          <p:nvPr/>
        </p:nvSpPr>
        <p:spPr>
          <a:xfrm>
            <a:off x="373700" y="1054775"/>
            <a:ext cx="3295800" cy="10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0000FF"/>
                </a:solidFill>
                <a:latin typeface="Bree Serif"/>
                <a:ea typeface="Bree Serif"/>
                <a:cs typeface="Bree Serif"/>
                <a:sym typeface="Bree Serif"/>
              </a:rPr>
              <a:t>Draw</a:t>
            </a:r>
            <a:r>
              <a:rPr lang="en" sz="2800">
                <a:latin typeface="Bree Serif"/>
                <a:ea typeface="Bree Serif"/>
                <a:cs typeface="Bree Serif"/>
                <a:sym typeface="Bree Serif"/>
              </a:rPr>
              <a:t> Triangles that connect</a:t>
            </a:r>
            <a:endParaRPr sz="2800"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133" name="Google Shape;133;p21"/>
          <p:cNvSpPr/>
          <p:nvPr/>
        </p:nvSpPr>
        <p:spPr>
          <a:xfrm>
            <a:off x="821238" y="2250975"/>
            <a:ext cx="743700" cy="720300"/>
          </a:xfrm>
          <a:prstGeom prst="triangle">
            <a:avLst>
              <a:gd name="adj" fmla="val 50000"/>
            </a:avLst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21"/>
          <p:cNvSpPr/>
          <p:nvPr/>
        </p:nvSpPr>
        <p:spPr>
          <a:xfrm>
            <a:off x="1564938" y="2971275"/>
            <a:ext cx="822000" cy="876900"/>
          </a:xfrm>
          <a:prstGeom prst="rtTriangl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p21"/>
          <p:cNvSpPr/>
          <p:nvPr/>
        </p:nvSpPr>
        <p:spPr>
          <a:xfrm>
            <a:off x="2003363" y="3848175"/>
            <a:ext cx="743700" cy="720300"/>
          </a:xfrm>
          <a:prstGeom prst="triangle">
            <a:avLst>
              <a:gd name="adj" fmla="val 50000"/>
            </a:avLst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21"/>
          <p:cNvSpPr/>
          <p:nvPr/>
        </p:nvSpPr>
        <p:spPr>
          <a:xfrm rot="5122413">
            <a:off x="756533" y="3854691"/>
            <a:ext cx="821978" cy="877062"/>
          </a:xfrm>
          <a:prstGeom prst="rtTriangl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21"/>
          <p:cNvSpPr/>
          <p:nvPr/>
        </p:nvSpPr>
        <p:spPr>
          <a:xfrm>
            <a:off x="2072675" y="2771450"/>
            <a:ext cx="743700" cy="720300"/>
          </a:xfrm>
          <a:prstGeom prst="triangle">
            <a:avLst>
              <a:gd name="adj" fmla="val 50000"/>
            </a:avLst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21"/>
          <p:cNvSpPr/>
          <p:nvPr/>
        </p:nvSpPr>
        <p:spPr>
          <a:xfrm>
            <a:off x="2527363" y="3385725"/>
            <a:ext cx="743700" cy="720300"/>
          </a:xfrm>
          <a:prstGeom prst="triangle">
            <a:avLst>
              <a:gd name="adj" fmla="val 50000"/>
            </a:avLst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21"/>
          <p:cNvSpPr/>
          <p:nvPr/>
        </p:nvSpPr>
        <p:spPr>
          <a:xfrm>
            <a:off x="1564938" y="2250975"/>
            <a:ext cx="743700" cy="720300"/>
          </a:xfrm>
          <a:prstGeom prst="triangle">
            <a:avLst>
              <a:gd name="adj" fmla="val 50000"/>
            </a:avLst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21"/>
          <p:cNvSpPr/>
          <p:nvPr/>
        </p:nvSpPr>
        <p:spPr>
          <a:xfrm rot="4788330">
            <a:off x="790540" y="3014911"/>
            <a:ext cx="822078" cy="876925"/>
          </a:xfrm>
          <a:prstGeom prst="rtTriangl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252B700-03CF-7C62-E6E3-EC7C032BD5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1573" y="711819"/>
            <a:ext cx="5354751" cy="359255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139</Words>
  <Application>Microsoft Macintosh PowerPoint</Application>
  <PresentationFormat>On-screen Show (16:9)</PresentationFormat>
  <Paragraphs>27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Roboto</vt:lpstr>
      <vt:lpstr>Bree Serif</vt:lpstr>
      <vt:lpstr>Simple Light</vt:lpstr>
      <vt:lpstr>PowerPoint Presentation</vt:lpstr>
      <vt:lpstr>PowerPoint Presentation</vt:lpstr>
      <vt:lpstr>PowerPoint Presentation</vt:lpstr>
      <vt:lpstr>PowerPoint Presentation</vt:lpstr>
      <vt:lpstr>Scale</vt:lpstr>
      <vt:lpstr>PowerPoint Presentation</vt:lpstr>
      <vt:lpstr>Student Examples</vt:lpstr>
      <vt:lpstr>PowerPoint Presentation</vt:lpstr>
      <vt:lpstr>PowerPoint Presentation</vt:lpstr>
      <vt:lpstr>Glue your Pumpkin on your Background</vt:lpstr>
      <vt:lpstr>PowerPoint Presentation</vt:lpstr>
      <vt:lpstr>Reward Image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michelledunlap@gmail.com</cp:lastModifiedBy>
  <cp:revision>3</cp:revision>
  <dcterms:modified xsi:type="dcterms:W3CDTF">2023-11-26T04:14:06Z</dcterms:modified>
</cp:coreProperties>
</file>